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6" r:id="rId11"/>
    <p:sldId id="261" r:id="rId12"/>
    <p:sldId id="264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3694B39-773F-41FF-84D5-BEEB38C8400E}">
          <p14:sldIdLst>
            <p14:sldId id="256"/>
            <p14:sldId id="257"/>
            <p14:sldId id="258"/>
            <p14:sldId id="259"/>
            <p14:sldId id="260"/>
            <p14:sldId id="265"/>
            <p14:sldId id="266"/>
            <p14:sldId id="261"/>
            <p14:sldId id="264"/>
            <p14:sldId id="262"/>
            <p14:sldId id="263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7DF94-8E15-A7CE-5D24-714EE19C284E}" v="11" dt="2022-06-22T18:55:48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45717-1751-46BD-9FF1-BA6DE0EE296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774CF78-7CF0-414D-AA9C-0825627CB9AF}">
      <dgm:prSet phldrT="[Text]"/>
      <dgm:spPr/>
      <dgm:t>
        <a:bodyPr/>
        <a:lstStyle/>
        <a:p>
          <a:r>
            <a:rPr lang="cs-CZ" dirty="0">
              <a:latin typeface="Century Schoolbook" panose="02040604050505020304" pitchFamily="18" charset="0"/>
            </a:rPr>
            <a:t>Manažer</a:t>
          </a:r>
        </a:p>
      </dgm:t>
    </dgm:pt>
    <dgm:pt modelId="{5BF14139-F771-404F-BCA5-094EB99B2327}" type="parTrans" cxnId="{AE0DC506-5F0D-4BF8-977E-895AC1F4D53C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61473849-6617-44C6-8412-0E12F220D621}" type="sibTrans" cxnId="{AE0DC506-5F0D-4BF8-977E-895AC1F4D53C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8669F13E-EEFD-4F77-9C9B-A8D616DA7DC6}" type="asst">
      <dgm:prSet phldrT="[Text]"/>
      <dgm:spPr/>
      <dgm:t>
        <a:bodyPr/>
        <a:lstStyle/>
        <a:p>
          <a:r>
            <a:rPr lang="cs-CZ">
              <a:latin typeface="Century Schoolbook" panose="02040604050505020304" pitchFamily="18" charset="0"/>
            </a:rPr>
            <a:t>Asistent</a:t>
          </a:r>
        </a:p>
      </dgm:t>
    </dgm:pt>
    <dgm:pt modelId="{7340772D-B4EC-4FB6-B132-93D0BACD0679}" type="parTrans" cxnId="{25292C98-FD5A-442A-BC0C-F39838DAA4E9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07F6F4DD-84D3-43A5-BFFF-67D5CB7D3059}" type="sibTrans" cxnId="{25292C98-FD5A-442A-BC0C-F39838DAA4E9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2539C798-DCAC-4441-8AD0-4F7388BFCD66}">
      <dgm:prSet phldrT="[Text]"/>
      <dgm:spPr/>
      <dgm:t>
        <a:bodyPr/>
        <a:lstStyle/>
        <a:p>
          <a:r>
            <a:rPr lang="cs-CZ">
              <a:latin typeface="Century Schoolbook" panose="02040604050505020304" pitchFamily="18" charset="0"/>
            </a:rPr>
            <a:t>Průvodci</a:t>
          </a:r>
        </a:p>
      </dgm:t>
    </dgm:pt>
    <dgm:pt modelId="{140B8A09-AE95-4A4B-92E9-83C0B9D9020C}" type="parTrans" cxnId="{8E91C747-FD31-42E2-AC7E-0A8E61C1563E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D38ECBDE-14BC-4632-BB5A-451510F7E8EB}" type="sibTrans" cxnId="{8E91C747-FD31-42E2-AC7E-0A8E61C1563E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F255DD39-FFFE-4C6F-BE14-EE261E714EB6}">
      <dgm:prSet phldrT="[Text]"/>
      <dgm:spPr/>
      <dgm:t>
        <a:bodyPr/>
        <a:lstStyle/>
        <a:p>
          <a:r>
            <a:rPr lang="cs-CZ">
              <a:latin typeface="Century Schoolbook" panose="02040604050505020304" pitchFamily="18" charset="0"/>
            </a:rPr>
            <a:t>Recepční</a:t>
          </a:r>
        </a:p>
      </dgm:t>
    </dgm:pt>
    <dgm:pt modelId="{406B23D8-DD93-4458-8B7A-297F00538BBB}" type="parTrans" cxnId="{73FEFCBA-59ED-40A0-BD39-8A54F3620F7A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73A24A1B-04A9-45DE-AA4C-09C2854B7A10}" type="sibTrans" cxnId="{73FEFCBA-59ED-40A0-BD39-8A54F3620F7A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78574EE3-9C9C-4A20-A0BD-522630D560C9}">
      <dgm:prSet phldrT="[Text]"/>
      <dgm:spPr/>
      <dgm:t>
        <a:bodyPr/>
        <a:lstStyle/>
        <a:p>
          <a:r>
            <a:rPr lang="cs-CZ">
              <a:latin typeface="Century Schoolbook" panose="02040604050505020304" pitchFamily="18" charset="0"/>
            </a:rPr>
            <a:t>Administrativní pracovníci</a:t>
          </a:r>
        </a:p>
      </dgm:t>
    </dgm:pt>
    <dgm:pt modelId="{156C777F-B328-4A8F-A3D0-AF70135D3FE7}" type="parTrans" cxnId="{DBAE0933-3E52-453D-9824-4688A440AB5E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D379D6CC-AAB2-4D8D-B80D-3668600D33C3}" type="sibTrans" cxnId="{DBAE0933-3E52-453D-9824-4688A440AB5E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826BAA71-1988-48E0-B5DF-60ABCAC3CB12}">
      <dgm:prSet phldrT="[Text]"/>
      <dgm:spPr/>
      <dgm:t>
        <a:bodyPr/>
        <a:lstStyle/>
        <a:p>
          <a:r>
            <a:rPr lang="cs-CZ">
              <a:latin typeface="Century Schoolbook" panose="02040604050505020304" pitchFamily="18" charset="0"/>
            </a:rPr>
            <a:t>Ostatní zaměstnanci (úklid, sklad)</a:t>
          </a:r>
        </a:p>
      </dgm:t>
    </dgm:pt>
    <dgm:pt modelId="{0DE397B4-837E-424F-87A9-BB70D005D464}" type="parTrans" cxnId="{B711C09C-CEF8-4926-A888-84457EC3DD37}">
      <dgm:prSet/>
      <dgm:spPr/>
      <dgm:t>
        <a:bodyPr/>
        <a:lstStyle/>
        <a:p>
          <a:endParaRPr lang="cs-CZ" sz="2000">
            <a:latin typeface="Century Schoolbook" panose="02040604050505020304" pitchFamily="18" charset="0"/>
          </a:endParaRPr>
        </a:p>
      </dgm:t>
    </dgm:pt>
    <dgm:pt modelId="{32C3ADCB-1C62-4E0D-8D54-EA8D6F36BE4C}" type="sibTrans" cxnId="{B711C09C-CEF8-4926-A888-84457EC3DD37}">
      <dgm:prSet/>
      <dgm:spPr/>
      <dgm:t>
        <a:bodyPr/>
        <a:lstStyle/>
        <a:p>
          <a:endParaRPr lang="cs-CZ">
            <a:latin typeface="Century Schoolbook" panose="02040604050505020304" pitchFamily="18" charset="0"/>
          </a:endParaRPr>
        </a:p>
      </dgm:t>
    </dgm:pt>
    <dgm:pt modelId="{9C6EBC17-4E4F-4073-ABE9-3A5B4AB136A3}" type="pres">
      <dgm:prSet presAssocID="{47F45717-1751-46BD-9FF1-BA6DE0EE29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C3F51F-7618-462B-A805-D5278B3023DA}" type="pres">
      <dgm:prSet presAssocID="{A774CF78-7CF0-414D-AA9C-0825627CB9AF}" presName="hierRoot1" presStyleCnt="0">
        <dgm:presLayoutVars>
          <dgm:hierBranch val="init"/>
        </dgm:presLayoutVars>
      </dgm:prSet>
      <dgm:spPr/>
    </dgm:pt>
    <dgm:pt modelId="{7D40F708-C7D5-429B-B44D-1D98B6015F1D}" type="pres">
      <dgm:prSet presAssocID="{A774CF78-7CF0-414D-AA9C-0825627CB9AF}" presName="rootComposite1" presStyleCnt="0"/>
      <dgm:spPr/>
    </dgm:pt>
    <dgm:pt modelId="{87BE1681-22F0-407B-BE96-37E0E73E9AE5}" type="pres">
      <dgm:prSet presAssocID="{A774CF78-7CF0-414D-AA9C-0825627CB9AF}" presName="rootText1" presStyleLbl="node0" presStyleIdx="0" presStyleCnt="1">
        <dgm:presLayoutVars>
          <dgm:chPref val="3"/>
        </dgm:presLayoutVars>
      </dgm:prSet>
      <dgm:spPr/>
    </dgm:pt>
    <dgm:pt modelId="{734BC523-86D0-41B3-971C-28392E2C7C82}" type="pres">
      <dgm:prSet presAssocID="{A774CF78-7CF0-414D-AA9C-0825627CB9AF}" presName="rootConnector1" presStyleLbl="node1" presStyleIdx="0" presStyleCnt="0"/>
      <dgm:spPr/>
    </dgm:pt>
    <dgm:pt modelId="{CE30BD9D-D405-4DCA-AD4D-9809A994EF9C}" type="pres">
      <dgm:prSet presAssocID="{A774CF78-7CF0-414D-AA9C-0825627CB9AF}" presName="hierChild2" presStyleCnt="0"/>
      <dgm:spPr/>
    </dgm:pt>
    <dgm:pt modelId="{5CAC9884-67C6-4F27-B27F-1E17D900B625}" type="pres">
      <dgm:prSet presAssocID="{140B8A09-AE95-4A4B-92E9-83C0B9D9020C}" presName="Name37" presStyleLbl="parChTrans1D2" presStyleIdx="0" presStyleCnt="5"/>
      <dgm:spPr/>
    </dgm:pt>
    <dgm:pt modelId="{A9FD9BBF-5DFA-4BAA-A397-5D448DFF3F2B}" type="pres">
      <dgm:prSet presAssocID="{2539C798-DCAC-4441-8AD0-4F7388BFCD66}" presName="hierRoot2" presStyleCnt="0">
        <dgm:presLayoutVars>
          <dgm:hierBranch val="init"/>
        </dgm:presLayoutVars>
      </dgm:prSet>
      <dgm:spPr/>
    </dgm:pt>
    <dgm:pt modelId="{2F22463D-F0DD-4002-AD5A-526ED4CA139A}" type="pres">
      <dgm:prSet presAssocID="{2539C798-DCAC-4441-8AD0-4F7388BFCD66}" presName="rootComposite" presStyleCnt="0"/>
      <dgm:spPr/>
    </dgm:pt>
    <dgm:pt modelId="{CE620EFF-DA15-42F1-800E-3F3BA587FFDA}" type="pres">
      <dgm:prSet presAssocID="{2539C798-DCAC-4441-8AD0-4F7388BFCD66}" presName="rootText" presStyleLbl="node2" presStyleIdx="0" presStyleCnt="4">
        <dgm:presLayoutVars>
          <dgm:chPref val="3"/>
        </dgm:presLayoutVars>
      </dgm:prSet>
      <dgm:spPr/>
    </dgm:pt>
    <dgm:pt modelId="{55F7E625-2C8F-406D-B13B-73842E8AA0B5}" type="pres">
      <dgm:prSet presAssocID="{2539C798-DCAC-4441-8AD0-4F7388BFCD66}" presName="rootConnector" presStyleLbl="node2" presStyleIdx="0" presStyleCnt="4"/>
      <dgm:spPr/>
    </dgm:pt>
    <dgm:pt modelId="{5290CB54-EB5A-4EF5-8267-F8FD073685D3}" type="pres">
      <dgm:prSet presAssocID="{2539C798-DCAC-4441-8AD0-4F7388BFCD66}" presName="hierChild4" presStyleCnt="0"/>
      <dgm:spPr/>
    </dgm:pt>
    <dgm:pt modelId="{3069B600-7DCB-47F9-BD3F-A9BC3A5BEA20}" type="pres">
      <dgm:prSet presAssocID="{2539C798-DCAC-4441-8AD0-4F7388BFCD66}" presName="hierChild5" presStyleCnt="0"/>
      <dgm:spPr/>
    </dgm:pt>
    <dgm:pt modelId="{E012338A-5DA3-4FB8-952E-07C07A9DF069}" type="pres">
      <dgm:prSet presAssocID="{406B23D8-DD93-4458-8B7A-297F00538BBB}" presName="Name37" presStyleLbl="parChTrans1D2" presStyleIdx="1" presStyleCnt="5"/>
      <dgm:spPr/>
    </dgm:pt>
    <dgm:pt modelId="{69D41CD7-4DFC-4DA4-BC14-1BDA619C6DF6}" type="pres">
      <dgm:prSet presAssocID="{F255DD39-FFFE-4C6F-BE14-EE261E714EB6}" presName="hierRoot2" presStyleCnt="0">
        <dgm:presLayoutVars>
          <dgm:hierBranch val="init"/>
        </dgm:presLayoutVars>
      </dgm:prSet>
      <dgm:spPr/>
    </dgm:pt>
    <dgm:pt modelId="{CE059B17-2454-44AA-8583-9EB672620B5F}" type="pres">
      <dgm:prSet presAssocID="{F255DD39-FFFE-4C6F-BE14-EE261E714EB6}" presName="rootComposite" presStyleCnt="0"/>
      <dgm:spPr/>
    </dgm:pt>
    <dgm:pt modelId="{680FD360-E5AB-4837-8CE5-F19BC0630D8D}" type="pres">
      <dgm:prSet presAssocID="{F255DD39-FFFE-4C6F-BE14-EE261E714EB6}" presName="rootText" presStyleLbl="node2" presStyleIdx="1" presStyleCnt="4">
        <dgm:presLayoutVars>
          <dgm:chPref val="3"/>
        </dgm:presLayoutVars>
      </dgm:prSet>
      <dgm:spPr/>
    </dgm:pt>
    <dgm:pt modelId="{8FFF45F4-9056-4273-95A5-F653E7BA4B2B}" type="pres">
      <dgm:prSet presAssocID="{F255DD39-FFFE-4C6F-BE14-EE261E714EB6}" presName="rootConnector" presStyleLbl="node2" presStyleIdx="1" presStyleCnt="4"/>
      <dgm:spPr/>
    </dgm:pt>
    <dgm:pt modelId="{A2831478-9F06-4BA7-B692-19EC6393346D}" type="pres">
      <dgm:prSet presAssocID="{F255DD39-FFFE-4C6F-BE14-EE261E714EB6}" presName="hierChild4" presStyleCnt="0"/>
      <dgm:spPr/>
    </dgm:pt>
    <dgm:pt modelId="{58584774-253B-47A4-A740-A2156D60FC21}" type="pres">
      <dgm:prSet presAssocID="{F255DD39-FFFE-4C6F-BE14-EE261E714EB6}" presName="hierChild5" presStyleCnt="0"/>
      <dgm:spPr/>
    </dgm:pt>
    <dgm:pt modelId="{88829F04-38CB-41E0-B5F7-3B9A747A7E2F}" type="pres">
      <dgm:prSet presAssocID="{156C777F-B328-4A8F-A3D0-AF70135D3FE7}" presName="Name37" presStyleLbl="parChTrans1D2" presStyleIdx="2" presStyleCnt="5"/>
      <dgm:spPr/>
    </dgm:pt>
    <dgm:pt modelId="{FC30332E-A3AE-48C5-B0F4-9FB854BAE84A}" type="pres">
      <dgm:prSet presAssocID="{78574EE3-9C9C-4A20-A0BD-522630D560C9}" presName="hierRoot2" presStyleCnt="0">
        <dgm:presLayoutVars>
          <dgm:hierBranch val="init"/>
        </dgm:presLayoutVars>
      </dgm:prSet>
      <dgm:spPr/>
    </dgm:pt>
    <dgm:pt modelId="{6BFD8EB4-7093-4EDB-A83E-5827CB035556}" type="pres">
      <dgm:prSet presAssocID="{78574EE3-9C9C-4A20-A0BD-522630D560C9}" presName="rootComposite" presStyleCnt="0"/>
      <dgm:spPr/>
    </dgm:pt>
    <dgm:pt modelId="{DC733D1E-BFA3-4B7D-8DA6-BA2B46D81C0C}" type="pres">
      <dgm:prSet presAssocID="{78574EE3-9C9C-4A20-A0BD-522630D560C9}" presName="rootText" presStyleLbl="node2" presStyleIdx="2" presStyleCnt="4">
        <dgm:presLayoutVars>
          <dgm:chPref val="3"/>
        </dgm:presLayoutVars>
      </dgm:prSet>
      <dgm:spPr/>
    </dgm:pt>
    <dgm:pt modelId="{A8F34B33-5F81-431C-BD85-25EC37AFD72A}" type="pres">
      <dgm:prSet presAssocID="{78574EE3-9C9C-4A20-A0BD-522630D560C9}" presName="rootConnector" presStyleLbl="node2" presStyleIdx="2" presStyleCnt="4"/>
      <dgm:spPr/>
    </dgm:pt>
    <dgm:pt modelId="{F95BE395-C02A-4EFA-8AA4-1A8F4C65E4E7}" type="pres">
      <dgm:prSet presAssocID="{78574EE3-9C9C-4A20-A0BD-522630D560C9}" presName="hierChild4" presStyleCnt="0"/>
      <dgm:spPr/>
    </dgm:pt>
    <dgm:pt modelId="{39662AF8-C9CC-4071-A379-7D03E9B41E14}" type="pres">
      <dgm:prSet presAssocID="{78574EE3-9C9C-4A20-A0BD-522630D560C9}" presName="hierChild5" presStyleCnt="0"/>
      <dgm:spPr/>
    </dgm:pt>
    <dgm:pt modelId="{D4488591-ABDF-456F-852A-F864EFF73C13}" type="pres">
      <dgm:prSet presAssocID="{0DE397B4-837E-424F-87A9-BB70D005D464}" presName="Name37" presStyleLbl="parChTrans1D2" presStyleIdx="3" presStyleCnt="5"/>
      <dgm:spPr/>
    </dgm:pt>
    <dgm:pt modelId="{E7A9AB59-B6D1-4C87-B7C9-A8476A446359}" type="pres">
      <dgm:prSet presAssocID="{826BAA71-1988-48E0-B5DF-60ABCAC3CB12}" presName="hierRoot2" presStyleCnt="0">
        <dgm:presLayoutVars>
          <dgm:hierBranch val="init"/>
        </dgm:presLayoutVars>
      </dgm:prSet>
      <dgm:spPr/>
    </dgm:pt>
    <dgm:pt modelId="{2D6A7C34-A107-4938-8091-9E1466293962}" type="pres">
      <dgm:prSet presAssocID="{826BAA71-1988-48E0-B5DF-60ABCAC3CB12}" presName="rootComposite" presStyleCnt="0"/>
      <dgm:spPr/>
    </dgm:pt>
    <dgm:pt modelId="{E14F9AD0-401D-42B0-99A9-04BD8403B5DC}" type="pres">
      <dgm:prSet presAssocID="{826BAA71-1988-48E0-B5DF-60ABCAC3CB12}" presName="rootText" presStyleLbl="node2" presStyleIdx="3" presStyleCnt="4">
        <dgm:presLayoutVars>
          <dgm:chPref val="3"/>
        </dgm:presLayoutVars>
      </dgm:prSet>
      <dgm:spPr/>
    </dgm:pt>
    <dgm:pt modelId="{1AEAE55E-8C10-417E-AC9F-8EF38B21C805}" type="pres">
      <dgm:prSet presAssocID="{826BAA71-1988-48E0-B5DF-60ABCAC3CB12}" presName="rootConnector" presStyleLbl="node2" presStyleIdx="3" presStyleCnt="4"/>
      <dgm:spPr/>
    </dgm:pt>
    <dgm:pt modelId="{3A277B4C-6BD8-4D40-A587-006B69D7DEDC}" type="pres">
      <dgm:prSet presAssocID="{826BAA71-1988-48E0-B5DF-60ABCAC3CB12}" presName="hierChild4" presStyleCnt="0"/>
      <dgm:spPr/>
    </dgm:pt>
    <dgm:pt modelId="{7BAF24C5-10D7-416E-B9AC-68E933C41397}" type="pres">
      <dgm:prSet presAssocID="{826BAA71-1988-48E0-B5DF-60ABCAC3CB12}" presName="hierChild5" presStyleCnt="0"/>
      <dgm:spPr/>
    </dgm:pt>
    <dgm:pt modelId="{FECDD12C-9AC3-48C7-BD85-AF8AFD459BBB}" type="pres">
      <dgm:prSet presAssocID="{A774CF78-7CF0-414D-AA9C-0825627CB9AF}" presName="hierChild3" presStyleCnt="0"/>
      <dgm:spPr/>
    </dgm:pt>
    <dgm:pt modelId="{99B02174-F7F5-4B51-B737-C1B7C030D7FB}" type="pres">
      <dgm:prSet presAssocID="{7340772D-B4EC-4FB6-B132-93D0BACD0679}" presName="Name111" presStyleLbl="parChTrans1D2" presStyleIdx="4" presStyleCnt="5"/>
      <dgm:spPr/>
    </dgm:pt>
    <dgm:pt modelId="{B83A126D-D843-4133-8BDA-188623AF6DCA}" type="pres">
      <dgm:prSet presAssocID="{8669F13E-EEFD-4F77-9C9B-A8D616DA7DC6}" presName="hierRoot3" presStyleCnt="0">
        <dgm:presLayoutVars>
          <dgm:hierBranch val="init"/>
        </dgm:presLayoutVars>
      </dgm:prSet>
      <dgm:spPr/>
    </dgm:pt>
    <dgm:pt modelId="{F3DF3B93-3C56-41F0-9B50-08F61984C31B}" type="pres">
      <dgm:prSet presAssocID="{8669F13E-EEFD-4F77-9C9B-A8D616DA7DC6}" presName="rootComposite3" presStyleCnt="0"/>
      <dgm:spPr/>
    </dgm:pt>
    <dgm:pt modelId="{BEE88A6B-F384-46DE-A84E-E49B212FC076}" type="pres">
      <dgm:prSet presAssocID="{8669F13E-EEFD-4F77-9C9B-A8D616DA7DC6}" presName="rootText3" presStyleLbl="asst1" presStyleIdx="0" presStyleCnt="1">
        <dgm:presLayoutVars>
          <dgm:chPref val="3"/>
        </dgm:presLayoutVars>
      </dgm:prSet>
      <dgm:spPr/>
    </dgm:pt>
    <dgm:pt modelId="{EA11C186-2D21-44E6-A665-7C105DE0ACBB}" type="pres">
      <dgm:prSet presAssocID="{8669F13E-EEFD-4F77-9C9B-A8D616DA7DC6}" presName="rootConnector3" presStyleLbl="asst1" presStyleIdx="0" presStyleCnt="1"/>
      <dgm:spPr/>
    </dgm:pt>
    <dgm:pt modelId="{B897235C-7BA6-4175-9D81-971AB3EA9E94}" type="pres">
      <dgm:prSet presAssocID="{8669F13E-EEFD-4F77-9C9B-A8D616DA7DC6}" presName="hierChild6" presStyleCnt="0"/>
      <dgm:spPr/>
    </dgm:pt>
    <dgm:pt modelId="{876CBC77-F300-42B4-AD5C-FD11CEB33429}" type="pres">
      <dgm:prSet presAssocID="{8669F13E-EEFD-4F77-9C9B-A8D616DA7DC6}" presName="hierChild7" presStyleCnt="0"/>
      <dgm:spPr/>
    </dgm:pt>
  </dgm:ptLst>
  <dgm:cxnLst>
    <dgm:cxn modelId="{AE0DC506-5F0D-4BF8-977E-895AC1F4D53C}" srcId="{47F45717-1751-46BD-9FF1-BA6DE0EE2969}" destId="{A774CF78-7CF0-414D-AA9C-0825627CB9AF}" srcOrd="0" destOrd="0" parTransId="{5BF14139-F771-404F-BCA5-094EB99B2327}" sibTransId="{61473849-6617-44C6-8412-0E12F220D621}"/>
    <dgm:cxn modelId="{75223A1B-D184-492D-AA26-75F4702747D2}" type="presOf" srcId="{140B8A09-AE95-4A4B-92E9-83C0B9D9020C}" destId="{5CAC9884-67C6-4F27-B27F-1E17D900B625}" srcOrd="0" destOrd="0" presId="urn:microsoft.com/office/officeart/2005/8/layout/orgChart1"/>
    <dgm:cxn modelId="{5D383E24-35A2-4568-8F0B-F375E66240A3}" type="presOf" srcId="{F255DD39-FFFE-4C6F-BE14-EE261E714EB6}" destId="{8FFF45F4-9056-4273-95A5-F653E7BA4B2B}" srcOrd="1" destOrd="0" presId="urn:microsoft.com/office/officeart/2005/8/layout/orgChart1"/>
    <dgm:cxn modelId="{DBAE0933-3E52-453D-9824-4688A440AB5E}" srcId="{A774CF78-7CF0-414D-AA9C-0825627CB9AF}" destId="{78574EE3-9C9C-4A20-A0BD-522630D560C9}" srcOrd="3" destOrd="0" parTransId="{156C777F-B328-4A8F-A3D0-AF70135D3FE7}" sibTransId="{D379D6CC-AAB2-4D8D-B80D-3668600D33C3}"/>
    <dgm:cxn modelId="{3EE5E53B-8082-495A-ABC7-5058B672060D}" type="presOf" srcId="{826BAA71-1988-48E0-B5DF-60ABCAC3CB12}" destId="{1AEAE55E-8C10-417E-AC9F-8EF38B21C805}" srcOrd="1" destOrd="0" presId="urn:microsoft.com/office/officeart/2005/8/layout/orgChart1"/>
    <dgm:cxn modelId="{6425863C-704C-462D-84BE-CDC5A43B8216}" type="presOf" srcId="{F255DD39-FFFE-4C6F-BE14-EE261E714EB6}" destId="{680FD360-E5AB-4837-8CE5-F19BC0630D8D}" srcOrd="0" destOrd="0" presId="urn:microsoft.com/office/officeart/2005/8/layout/orgChart1"/>
    <dgm:cxn modelId="{49548C5F-2C55-4A58-8F18-EB100E64C4E7}" type="presOf" srcId="{A774CF78-7CF0-414D-AA9C-0825627CB9AF}" destId="{734BC523-86D0-41B3-971C-28392E2C7C82}" srcOrd="1" destOrd="0" presId="urn:microsoft.com/office/officeart/2005/8/layout/orgChart1"/>
    <dgm:cxn modelId="{8E91C747-FD31-42E2-AC7E-0A8E61C1563E}" srcId="{A774CF78-7CF0-414D-AA9C-0825627CB9AF}" destId="{2539C798-DCAC-4441-8AD0-4F7388BFCD66}" srcOrd="1" destOrd="0" parTransId="{140B8A09-AE95-4A4B-92E9-83C0B9D9020C}" sibTransId="{D38ECBDE-14BC-4632-BB5A-451510F7E8EB}"/>
    <dgm:cxn modelId="{0D426774-8D05-4A2A-92DB-6458F9849BF4}" type="presOf" srcId="{826BAA71-1988-48E0-B5DF-60ABCAC3CB12}" destId="{E14F9AD0-401D-42B0-99A9-04BD8403B5DC}" srcOrd="0" destOrd="0" presId="urn:microsoft.com/office/officeart/2005/8/layout/orgChart1"/>
    <dgm:cxn modelId="{0FF2FE5A-550A-451C-A45A-54C04441C61B}" type="presOf" srcId="{7340772D-B4EC-4FB6-B132-93D0BACD0679}" destId="{99B02174-F7F5-4B51-B737-C1B7C030D7FB}" srcOrd="0" destOrd="0" presId="urn:microsoft.com/office/officeart/2005/8/layout/orgChart1"/>
    <dgm:cxn modelId="{FF59B27D-A940-491A-B5DE-21F14CFD67BF}" type="presOf" srcId="{78574EE3-9C9C-4A20-A0BD-522630D560C9}" destId="{A8F34B33-5F81-431C-BD85-25EC37AFD72A}" srcOrd="1" destOrd="0" presId="urn:microsoft.com/office/officeart/2005/8/layout/orgChart1"/>
    <dgm:cxn modelId="{20B1BA8E-FD08-40AA-B80D-63EC35DF6D8B}" type="presOf" srcId="{2539C798-DCAC-4441-8AD0-4F7388BFCD66}" destId="{55F7E625-2C8F-406D-B13B-73842E8AA0B5}" srcOrd="1" destOrd="0" presId="urn:microsoft.com/office/officeart/2005/8/layout/orgChart1"/>
    <dgm:cxn modelId="{7EA72694-B75B-4462-BC7F-1DBE5B64214D}" type="presOf" srcId="{47F45717-1751-46BD-9FF1-BA6DE0EE2969}" destId="{9C6EBC17-4E4F-4073-ABE9-3A5B4AB136A3}" srcOrd="0" destOrd="0" presId="urn:microsoft.com/office/officeart/2005/8/layout/orgChart1"/>
    <dgm:cxn modelId="{25292C98-FD5A-442A-BC0C-F39838DAA4E9}" srcId="{A774CF78-7CF0-414D-AA9C-0825627CB9AF}" destId="{8669F13E-EEFD-4F77-9C9B-A8D616DA7DC6}" srcOrd="0" destOrd="0" parTransId="{7340772D-B4EC-4FB6-B132-93D0BACD0679}" sibTransId="{07F6F4DD-84D3-43A5-BFFF-67D5CB7D3059}"/>
    <dgm:cxn modelId="{B711C09C-CEF8-4926-A888-84457EC3DD37}" srcId="{A774CF78-7CF0-414D-AA9C-0825627CB9AF}" destId="{826BAA71-1988-48E0-B5DF-60ABCAC3CB12}" srcOrd="4" destOrd="0" parTransId="{0DE397B4-837E-424F-87A9-BB70D005D464}" sibTransId="{32C3ADCB-1C62-4E0D-8D54-EA8D6F36BE4C}"/>
    <dgm:cxn modelId="{FFA731A4-315B-4649-9D9A-8AEFCB1B3591}" type="presOf" srcId="{A774CF78-7CF0-414D-AA9C-0825627CB9AF}" destId="{87BE1681-22F0-407B-BE96-37E0E73E9AE5}" srcOrd="0" destOrd="0" presId="urn:microsoft.com/office/officeart/2005/8/layout/orgChart1"/>
    <dgm:cxn modelId="{16BA83A7-F129-445A-8101-3C0C843136E5}" type="presOf" srcId="{0DE397B4-837E-424F-87A9-BB70D005D464}" destId="{D4488591-ABDF-456F-852A-F864EFF73C13}" srcOrd="0" destOrd="0" presId="urn:microsoft.com/office/officeart/2005/8/layout/orgChart1"/>
    <dgm:cxn modelId="{F9AE15B5-8157-4CDA-8445-E2A235AAD7A9}" type="presOf" srcId="{8669F13E-EEFD-4F77-9C9B-A8D616DA7DC6}" destId="{EA11C186-2D21-44E6-A665-7C105DE0ACBB}" srcOrd="1" destOrd="0" presId="urn:microsoft.com/office/officeart/2005/8/layout/orgChart1"/>
    <dgm:cxn modelId="{73FEFCBA-59ED-40A0-BD39-8A54F3620F7A}" srcId="{A774CF78-7CF0-414D-AA9C-0825627CB9AF}" destId="{F255DD39-FFFE-4C6F-BE14-EE261E714EB6}" srcOrd="2" destOrd="0" parTransId="{406B23D8-DD93-4458-8B7A-297F00538BBB}" sibTransId="{73A24A1B-04A9-45DE-AA4C-09C2854B7A10}"/>
    <dgm:cxn modelId="{503DA8C9-1245-4FD3-A5BA-9219130AE7FE}" type="presOf" srcId="{2539C798-DCAC-4441-8AD0-4F7388BFCD66}" destId="{CE620EFF-DA15-42F1-800E-3F3BA587FFDA}" srcOrd="0" destOrd="0" presId="urn:microsoft.com/office/officeart/2005/8/layout/orgChart1"/>
    <dgm:cxn modelId="{4F50A9D5-3A0B-48A8-B6FE-8BDF296B7284}" type="presOf" srcId="{8669F13E-EEFD-4F77-9C9B-A8D616DA7DC6}" destId="{BEE88A6B-F384-46DE-A84E-E49B212FC076}" srcOrd="0" destOrd="0" presId="urn:microsoft.com/office/officeart/2005/8/layout/orgChart1"/>
    <dgm:cxn modelId="{17A336E7-96CB-41FF-BE55-97D4688F50F0}" type="presOf" srcId="{156C777F-B328-4A8F-A3D0-AF70135D3FE7}" destId="{88829F04-38CB-41E0-B5F7-3B9A747A7E2F}" srcOrd="0" destOrd="0" presId="urn:microsoft.com/office/officeart/2005/8/layout/orgChart1"/>
    <dgm:cxn modelId="{357871F3-5FBE-4A5F-AD03-5E5F3DA248A5}" type="presOf" srcId="{78574EE3-9C9C-4A20-A0BD-522630D560C9}" destId="{DC733D1E-BFA3-4B7D-8DA6-BA2B46D81C0C}" srcOrd="0" destOrd="0" presId="urn:microsoft.com/office/officeart/2005/8/layout/orgChart1"/>
    <dgm:cxn modelId="{2AE66DF4-C40F-4A51-809B-0A9FBC41C7CC}" type="presOf" srcId="{406B23D8-DD93-4458-8B7A-297F00538BBB}" destId="{E012338A-5DA3-4FB8-952E-07C07A9DF069}" srcOrd="0" destOrd="0" presId="urn:microsoft.com/office/officeart/2005/8/layout/orgChart1"/>
    <dgm:cxn modelId="{E2EE2BF2-6D0D-4756-86F1-A02C265C9C25}" type="presParOf" srcId="{9C6EBC17-4E4F-4073-ABE9-3A5B4AB136A3}" destId="{8AC3F51F-7618-462B-A805-D5278B3023DA}" srcOrd="0" destOrd="0" presId="urn:microsoft.com/office/officeart/2005/8/layout/orgChart1"/>
    <dgm:cxn modelId="{B5E890DA-C62C-4EF5-8A01-0783E57FD0E5}" type="presParOf" srcId="{8AC3F51F-7618-462B-A805-D5278B3023DA}" destId="{7D40F708-C7D5-429B-B44D-1D98B6015F1D}" srcOrd="0" destOrd="0" presId="urn:microsoft.com/office/officeart/2005/8/layout/orgChart1"/>
    <dgm:cxn modelId="{07EA4664-5262-43E3-A70E-86CB0DB1CF72}" type="presParOf" srcId="{7D40F708-C7D5-429B-B44D-1D98B6015F1D}" destId="{87BE1681-22F0-407B-BE96-37E0E73E9AE5}" srcOrd="0" destOrd="0" presId="urn:microsoft.com/office/officeart/2005/8/layout/orgChart1"/>
    <dgm:cxn modelId="{F90CD7A4-1D88-405E-AEBB-70DE08781303}" type="presParOf" srcId="{7D40F708-C7D5-429B-B44D-1D98B6015F1D}" destId="{734BC523-86D0-41B3-971C-28392E2C7C82}" srcOrd="1" destOrd="0" presId="urn:microsoft.com/office/officeart/2005/8/layout/orgChart1"/>
    <dgm:cxn modelId="{8FF0709F-ACCF-4C16-8509-8B253D72EA2F}" type="presParOf" srcId="{8AC3F51F-7618-462B-A805-D5278B3023DA}" destId="{CE30BD9D-D405-4DCA-AD4D-9809A994EF9C}" srcOrd="1" destOrd="0" presId="urn:microsoft.com/office/officeart/2005/8/layout/orgChart1"/>
    <dgm:cxn modelId="{D29A2BC2-D52B-424E-A1F7-0F1F8926A124}" type="presParOf" srcId="{CE30BD9D-D405-4DCA-AD4D-9809A994EF9C}" destId="{5CAC9884-67C6-4F27-B27F-1E17D900B625}" srcOrd="0" destOrd="0" presId="urn:microsoft.com/office/officeart/2005/8/layout/orgChart1"/>
    <dgm:cxn modelId="{D1D56B1C-5A8F-4520-B242-C54DF700AED7}" type="presParOf" srcId="{CE30BD9D-D405-4DCA-AD4D-9809A994EF9C}" destId="{A9FD9BBF-5DFA-4BAA-A397-5D448DFF3F2B}" srcOrd="1" destOrd="0" presId="urn:microsoft.com/office/officeart/2005/8/layout/orgChart1"/>
    <dgm:cxn modelId="{2D5E24EB-E476-452F-8E7F-C101BC69F6C0}" type="presParOf" srcId="{A9FD9BBF-5DFA-4BAA-A397-5D448DFF3F2B}" destId="{2F22463D-F0DD-4002-AD5A-526ED4CA139A}" srcOrd="0" destOrd="0" presId="urn:microsoft.com/office/officeart/2005/8/layout/orgChart1"/>
    <dgm:cxn modelId="{65801B6C-3700-430E-9451-9EC28255F106}" type="presParOf" srcId="{2F22463D-F0DD-4002-AD5A-526ED4CA139A}" destId="{CE620EFF-DA15-42F1-800E-3F3BA587FFDA}" srcOrd="0" destOrd="0" presId="urn:microsoft.com/office/officeart/2005/8/layout/orgChart1"/>
    <dgm:cxn modelId="{8C3047B3-F032-4045-8496-0DB95DB6403A}" type="presParOf" srcId="{2F22463D-F0DD-4002-AD5A-526ED4CA139A}" destId="{55F7E625-2C8F-406D-B13B-73842E8AA0B5}" srcOrd="1" destOrd="0" presId="urn:microsoft.com/office/officeart/2005/8/layout/orgChart1"/>
    <dgm:cxn modelId="{09E3E98E-298F-41B0-9F33-19C13D9190E3}" type="presParOf" srcId="{A9FD9BBF-5DFA-4BAA-A397-5D448DFF3F2B}" destId="{5290CB54-EB5A-4EF5-8267-F8FD073685D3}" srcOrd="1" destOrd="0" presId="urn:microsoft.com/office/officeart/2005/8/layout/orgChart1"/>
    <dgm:cxn modelId="{11E8CA25-26BD-43BB-A4DB-8F9635FB8F8A}" type="presParOf" srcId="{A9FD9BBF-5DFA-4BAA-A397-5D448DFF3F2B}" destId="{3069B600-7DCB-47F9-BD3F-A9BC3A5BEA20}" srcOrd="2" destOrd="0" presId="urn:microsoft.com/office/officeart/2005/8/layout/orgChart1"/>
    <dgm:cxn modelId="{91FCF334-5583-4DD3-9875-97189A081F98}" type="presParOf" srcId="{CE30BD9D-D405-4DCA-AD4D-9809A994EF9C}" destId="{E012338A-5DA3-4FB8-952E-07C07A9DF069}" srcOrd="2" destOrd="0" presId="urn:microsoft.com/office/officeart/2005/8/layout/orgChart1"/>
    <dgm:cxn modelId="{F52CE33D-5A0B-4334-A9C8-9FE5BADD3F83}" type="presParOf" srcId="{CE30BD9D-D405-4DCA-AD4D-9809A994EF9C}" destId="{69D41CD7-4DFC-4DA4-BC14-1BDA619C6DF6}" srcOrd="3" destOrd="0" presId="urn:microsoft.com/office/officeart/2005/8/layout/orgChart1"/>
    <dgm:cxn modelId="{D5B7191E-991E-4C0E-9372-23260036C86B}" type="presParOf" srcId="{69D41CD7-4DFC-4DA4-BC14-1BDA619C6DF6}" destId="{CE059B17-2454-44AA-8583-9EB672620B5F}" srcOrd="0" destOrd="0" presId="urn:microsoft.com/office/officeart/2005/8/layout/orgChart1"/>
    <dgm:cxn modelId="{3B2D9D3A-648E-4B38-A903-1E8A488482C2}" type="presParOf" srcId="{CE059B17-2454-44AA-8583-9EB672620B5F}" destId="{680FD360-E5AB-4837-8CE5-F19BC0630D8D}" srcOrd="0" destOrd="0" presId="urn:microsoft.com/office/officeart/2005/8/layout/orgChart1"/>
    <dgm:cxn modelId="{499EBD83-C488-4C20-B6AE-F33B93ED31C0}" type="presParOf" srcId="{CE059B17-2454-44AA-8583-9EB672620B5F}" destId="{8FFF45F4-9056-4273-95A5-F653E7BA4B2B}" srcOrd="1" destOrd="0" presId="urn:microsoft.com/office/officeart/2005/8/layout/orgChart1"/>
    <dgm:cxn modelId="{6220FCA6-8220-483D-BBFE-F6753907D452}" type="presParOf" srcId="{69D41CD7-4DFC-4DA4-BC14-1BDA619C6DF6}" destId="{A2831478-9F06-4BA7-B692-19EC6393346D}" srcOrd="1" destOrd="0" presId="urn:microsoft.com/office/officeart/2005/8/layout/orgChart1"/>
    <dgm:cxn modelId="{1324511F-5390-4C8A-B29A-1A497D781C3A}" type="presParOf" srcId="{69D41CD7-4DFC-4DA4-BC14-1BDA619C6DF6}" destId="{58584774-253B-47A4-A740-A2156D60FC21}" srcOrd="2" destOrd="0" presId="urn:microsoft.com/office/officeart/2005/8/layout/orgChart1"/>
    <dgm:cxn modelId="{9C50305A-01FD-4942-90D3-82D3B65BE350}" type="presParOf" srcId="{CE30BD9D-D405-4DCA-AD4D-9809A994EF9C}" destId="{88829F04-38CB-41E0-B5F7-3B9A747A7E2F}" srcOrd="4" destOrd="0" presId="urn:microsoft.com/office/officeart/2005/8/layout/orgChart1"/>
    <dgm:cxn modelId="{994DA3F3-FDC6-4A6F-BD20-99F2D1B3FCF7}" type="presParOf" srcId="{CE30BD9D-D405-4DCA-AD4D-9809A994EF9C}" destId="{FC30332E-A3AE-48C5-B0F4-9FB854BAE84A}" srcOrd="5" destOrd="0" presId="urn:microsoft.com/office/officeart/2005/8/layout/orgChart1"/>
    <dgm:cxn modelId="{03E1C17D-B07A-44BB-94BB-87366C205311}" type="presParOf" srcId="{FC30332E-A3AE-48C5-B0F4-9FB854BAE84A}" destId="{6BFD8EB4-7093-4EDB-A83E-5827CB035556}" srcOrd="0" destOrd="0" presId="urn:microsoft.com/office/officeart/2005/8/layout/orgChart1"/>
    <dgm:cxn modelId="{017249DF-F82E-486F-ACD7-6DB44E702B33}" type="presParOf" srcId="{6BFD8EB4-7093-4EDB-A83E-5827CB035556}" destId="{DC733D1E-BFA3-4B7D-8DA6-BA2B46D81C0C}" srcOrd="0" destOrd="0" presId="urn:microsoft.com/office/officeart/2005/8/layout/orgChart1"/>
    <dgm:cxn modelId="{A8872F18-CB7C-4064-828D-6971F6FBAE81}" type="presParOf" srcId="{6BFD8EB4-7093-4EDB-A83E-5827CB035556}" destId="{A8F34B33-5F81-431C-BD85-25EC37AFD72A}" srcOrd="1" destOrd="0" presId="urn:microsoft.com/office/officeart/2005/8/layout/orgChart1"/>
    <dgm:cxn modelId="{DD9AB875-72F6-429E-8766-B846EA620D02}" type="presParOf" srcId="{FC30332E-A3AE-48C5-B0F4-9FB854BAE84A}" destId="{F95BE395-C02A-4EFA-8AA4-1A8F4C65E4E7}" srcOrd="1" destOrd="0" presId="urn:microsoft.com/office/officeart/2005/8/layout/orgChart1"/>
    <dgm:cxn modelId="{758E5611-112C-45CB-8033-08C5F0BF1319}" type="presParOf" srcId="{FC30332E-A3AE-48C5-B0F4-9FB854BAE84A}" destId="{39662AF8-C9CC-4071-A379-7D03E9B41E14}" srcOrd="2" destOrd="0" presId="urn:microsoft.com/office/officeart/2005/8/layout/orgChart1"/>
    <dgm:cxn modelId="{603BBE3D-748C-4CAE-95B8-28ED303CF549}" type="presParOf" srcId="{CE30BD9D-D405-4DCA-AD4D-9809A994EF9C}" destId="{D4488591-ABDF-456F-852A-F864EFF73C13}" srcOrd="6" destOrd="0" presId="urn:microsoft.com/office/officeart/2005/8/layout/orgChart1"/>
    <dgm:cxn modelId="{972299A7-8E51-4E6F-98D6-CD38A61E9EF1}" type="presParOf" srcId="{CE30BD9D-D405-4DCA-AD4D-9809A994EF9C}" destId="{E7A9AB59-B6D1-4C87-B7C9-A8476A446359}" srcOrd="7" destOrd="0" presId="urn:microsoft.com/office/officeart/2005/8/layout/orgChart1"/>
    <dgm:cxn modelId="{57075A02-F071-4264-9812-11EE0722C7E6}" type="presParOf" srcId="{E7A9AB59-B6D1-4C87-B7C9-A8476A446359}" destId="{2D6A7C34-A107-4938-8091-9E1466293962}" srcOrd="0" destOrd="0" presId="urn:microsoft.com/office/officeart/2005/8/layout/orgChart1"/>
    <dgm:cxn modelId="{BBE7CAC7-C1CF-4794-A616-7EA0CD85ADB4}" type="presParOf" srcId="{2D6A7C34-A107-4938-8091-9E1466293962}" destId="{E14F9AD0-401D-42B0-99A9-04BD8403B5DC}" srcOrd="0" destOrd="0" presId="urn:microsoft.com/office/officeart/2005/8/layout/orgChart1"/>
    <dgm:cxn modelId="{1570607D-9990-4BE3-B50A-BD5BE9EE6D45}" type="presParOf" srcId="{2D6A7C34-A107-4938-8091-9E1466293962}" destId="{1AEAE55E-8C10-417E-AC9F-8EF38B21C805}" srcOrd="1" destOrd="0" presId="urn:microsoft.com/office/officeart/2005/8/layout/orgChart1"/>
    <dgm:cxn modelId="{136C70B2-FEF9-44FE-A78B-2AE4B9AA5547}" type="presParOf" srcId="{E7A9AB59-B6D1-4C87-B7C9-A8476A446359}" destId="{3A277B4C-6BD8-4D40-A587-006B69D7DEDC}" srcOrd="1" destOrd="0" presId="urn:microsoft.com/office/officeart/2005/8/layout/orgChart1"/>
    <dgm:cxn modelId="{27814D7E-37A2-4544-860F-10BCDEAB52EB}" type="presParOf" srcId="{E7A9AB59-B6D1-4C87-B7C9-A8476A446359}" destId="{7BAF24C5-10D7-416E-B9AC-68E933C41397}" srcOrd="2" destOrd="0" presId="urn:microsoft.com/office/officeart/2005/8/layout/orgChart1"/>
    <dgm:cxn modelId="{82930DB9-AC9E-4F87-A784-36B0B3AB67E2}" type="presParOf" srcId="{8AC3F51F-7618-462B-A805-D5278B3023DA}" destId="{FECDD12C-9AC3-48C7-BD85-AF8AFD459BBB}" srcOrd="2" destOrd="0" presId="urn:microsoft.com/office/officeart/2005/8/layout/orgChart1"/>
    <dgm:cxn modelId="{19C24241-DBA9-46AB-B1FB-55D41DE1C9B7}" type="presParOf" srcId="{FECDD12C-9AC3-48C7-BD85-AF8AFD459BBB}" destId="{99B02174-F7F5-4B51-B737-C1B7C030D7FB}" srcOrd="0" destOrd="0" presId="urn:microsoft.com/office/officeart/2005/8/layout/orgChart1"/>
    <dgm:cxn modelId="{C0A8C2D5-0218-4D41-AB0C-7804C46188E3}" type="presParOf" srcId="{FECDD12C-9AC3-48C7-BD85-AF8AFD459BBB}" destId="{B83A126D-D843-4133-8BDA-188623AF6DCA}" srcOrd="1" destOrd="0" presId="urn:microsoft.com/office/officeart/2005/8/layout/orgChart1"/>
    <dgm:cxn modelId="{B28BCA1A-40A0-41CC-A3F3-278C128C71F8}" type="presParOf" srcId="{B83A126D-D843-4133-8BDA-188623AF6DCA}" destId="{F3DF3B93-3C56-41F0-9B50-08F61984C31B}" srcOrd="0" destOrd="0" presId="urn:microsoft.com/office/officeart/2005/8/layout/orgChart1"/>
    <dgm:cxn modelId="{9BC7A667-963A-41FD-A564-0916787FB6F6}" type="presParOf" srcId="{F3DF3B93-3C56-41F0-9B50-08F61984C31B}" destId="{BEE88A6B-F384-46DE-A84E-E49B212FC076}" srcOrd="0" destOrd="0" presId="urn:microsoft.com/office/officeart/2005/8/layout/orgChart1"/>
    <dgm:cxn modelId="{FBA04158-122F-47EF-BC56-D90F66DC22B9}" type="presParOf" srcId="{F3DF3B93-3C56-41F0-9B50-08F61984C31B}" destId="{EA11C186-2D21-44E6-A665-7C105DE0ACBB}" srcOrd="1" destOrd="0" presId="urn:microsoft.com/office/officeart/2005/8/layout/orgChart1"/>
    <dgm:cxn modelId="{48ED7AC1-1742-4C59-A7BC-88073F6D85CA}" type="presParOf" srcId="{B83A126D-D843-4133-8BDA-188623AF6DCA}" destId="{B897235C-7BA6-4175-9D81-971AB3EA9E94}" srcOrd="1" destOrd="0" presId="urn:microsoft.com/office/officeart/2005/8/layout/orgChart1"/>
    <dgm:cxn modelId="{C51ECA3E-163C-4D0B-8F44-C521B3CCA6E3}" type="presParOf" srcId="{B83A126D-D843-4133-8BDA-188623AF6DCA}" destId="{876CBC77-F300-42B4-AD5C-FD11CEB334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2174-F7F5-4B51-B737-C1B7C030D7FB}">
      <dsp:nvSpPr>
        <dsp:cNvPr id="0" name=""/>
        <dsp:cNvSpPr/>
      </dsp:nvSpPr>
      <dsp:spPr>
        <a:xfrm>
          <a:off x="3268784" y="1339454"/>
          <a:ext cx="155135" cy="679643"/>
        </a:xfrm>
        <a:custGeom>
          <a:avLst/>
          <a:gdLst/>
          <a:ahLst/>
          <a:cxnLst/>
          <a:rect l="0" t="0" r="0" b="0"/>
          <a:pathLst>
            <a:path>
              <a:moveTo>
                <a:pt x="155135" y="0"/>
              </a:moveTo>
              <a:lnTo>
                <a:pt x="155135" y="679643"/>
              </a:lnTo>
              <a:lnTo>
                <a:pt x="0" y="6796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88591-ABDF-456F-852A-F864EFF73C13}">
      <dsp:nvSpPr>
        <dsp:cNvPr id="0" name=""/>
        <dsp:cNvSpPr/>
      </dsp:nvSpPr>
      <dsp:spPr>
        <a:xfrm>
          <a:off x="3423920" y="1339454"/>
          <a:ext cx="2681635" cy="1359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150"/>
              </a:lnTo>
              <a:lnTo>
                <a:pt x="2681635" y="1204150"/>
              </a:lnTo>
              <a:lnTo>
                <a:pt x="2681635" y="1359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29F04-38CB-41E0-B5F7-3B9A747A7E2F}">
      <dsp:nvSpPr>
        <dsp:cNvPr id="0" name=""/>
        <dsp:cNvSpPr/>
      </dsp:nvSpPr>
      <dsp:spPr>
        <a:xfrm>
          <a:off x="3423920" y="1339454"/>
          <a:ext cx="893878" cy="1359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150"/>
              </a:lnTo>
              <a:lnTo>
                <a:pt x="893878" y="1204150"/>
              </a:lnTo>
              <a:lnTo>
                <a:pt x="893878" y="1359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2338A-5DA3-4FB8-952E-07C07A9DF069}">
      <dsp:nvSpPr>
        <dsp:cNvPr id="0" name=""/>
        <dsp:cNvSpPr/>
      </dsp:nvSpPr>
      <dsp:spPr>
        <a:xfrm>
          <a:off x="2530041" y="1339454"/>
          <a:ext cx="893878" cy="1359286"/>
        </a:xfrm>
        <a:custGeom>
          <a:avLst/>
          <a:gdLst/>
          <a:ahLst/>
          <a:cxnLst/>
          <a:rect l="0" t="0" r="0" b="0"/>
          <a:pathLst>
            <a:path>
              <a:moveTo>
                <a:pt x="893878" y="0"/>
              </a:moveTo>
              <a:lnTo>
                <a:pt x="893878" y="1204150"/>
              </a:lnTo>
              <a:lnTo>
                <a:pt x="0" y="1204150"/>
              </a:lnTo>
              <a:lnTo>
                <a:pt x="0" y="1359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C9884-67C6-4F27-B27F-1E17D900B625}">
      <dsp:nvSpPr>
        <dsp:cNvPr id="0" name=""/>
        <dsp:cNvSpPr/>
      </dsp:nvSpPr>
      <dsp:spPr>
        <a:xfrm>
          <a:off x="742284" y="1339454"/>
          <a:ext cx="2681635" cy="1359286"/>
        </a:xfrm>
        <a:custGeom>
          <a:avLst/>
          <a:gdLst/>
          <a:ahLst/>
          <a:cxnLst/>
          <a:rect l="0" t="0" r="0" b="0"/>
          <a:pathLst>
            <a:path>
              <a:moveTo>
                <a:pt x="2681635" y="0"/>
              </a:moveTo>
              <a:lnTo>
                <a:pt x="2681635" y="1204150"/>
              </a:lnTo>
              <a:lnTo>
                <a:pt x="0" y="1204150"/>
              </a:lnTo>
              <a:lnTo>
                <a:pt x="0" y="1359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E1681-22F0-407B-BE96-37E0E73E9AE5}">
      <dsp:nvSpPr>
        <dsp:cNvPr id="0" name=""/>
        <dsp:cNvSpPr/>
      </dsp:nvSpPr>
      <dsp:spPr>
        <a:xfrm>
          <a:off x="2685177" y="600711"/>
          <a:ext cx="1477485" cy="738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Century Schoolbook" panose="02040604050505020304" pitchFamily="18" charset="0"/>
            </a:rPr>
            <a:t>Manažer</a:t>
          </a:r>
        </a:p>
      </dsp:txBody>
      <dsp:txXfrm>
        <a:off x="2685177" y="600711"/>
        <a:ext cx="1477485" cy="738742"/>
      </dsp:txXfrm>
    </dsp:sp>
    <dsp:sp modelId="{CE620EFF-DA15-42F1-800E-3F3BA587FFDA}">
      <dsp:nvSpPr>
        <dsp:cNvPr id="0" name=""/>
        <dsp:cNvSpPr/>
      </dsp:nvSpPr>
      <dsp:spPr>
        <a:xfrm>
          <a:off x="3542" y="2698740"/>
          <a:ext cx="1477485" cy="738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entury Schoolbook" panose="02040604050505020304" pitchFamily="18" charset="0"/>
            </a:rPr>
            <a:t>Průvodci</a:t>
          </a:r>
        </a:p>
      </dsp:txBody>
      <dsp:txXfrm>
        <a:off x="3542" y="2698740"/>
        <a:ext cx="1477485" cy="738742"/>
      </dsp:txXfrm>
    </dsp:sp>
    <dsp:sp modelId="{680FD360-E5AB-4837-8CE5-F19BC0630D8D}">
      <dsp:nvSpPr>
        <dsp:cNvPr id="0" name=""/>
        <dsp:cNvSpPr/>
      </dsp:nvSpPr>
      <dsp:spPr>
        <a:xfrm>
          <a:off x="1791299" y="2698740"/>
          <a:ext cx="1477485" cy="738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entury Schoolbook" panose="02040604050505020304" pitchFamily="18" charset="0"/>
            </a:rPr>
            <a:t>Recepční</a:t>
          </a:r>
        </a:p>
      </dsp:txBody>
      <dsp:txXfrm>
        <a:off x="1791299" y="2698740"/>
        <a:ext cx="1477485" cy="738742"/>
      </dsp:txXfrm>
    </dsp:sp>
    <dsp:sp modelId="{DC733D1E-BFA3-4B7D-8DA6-BA2B46D81C0C}">
      <dsp:nvSpPr>
        <dsp:cNvPr id="0" name=""/>
        <dsp:cNvSpPr/>
      </dsp:nvSpPr>
      <dsp:spPr>
        <a:xfrm>
          <a:off x="3579055" y="2698740"/>
          <a:ext cx="1477485" cy="738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entury Schoolbook" panose="02040604050505020304" pitchFamily="18" charset="0"/>
            </a:rPr>
            <a:t>Administrativní pracovníci</a:t>
          </a:r>
        </a:p>
      </dsp:txBody>
      <dsp:txXfrm>
        <a:off x="3579055" y="2698740"/>
        <a:ext cx="1477485" cy="738742"/>
      </dsp:txXfrm>
    </dsp:sp>
    <dsp:sp modelId="{E14F9AD0-401D-42B0-99A9-04BD8403B5DC}">
      <dsp:nvSpPr>
        <dsp:cNvPr id="0" name=""/>
        <dsp:cNvSpPr/>
      </dsp:nvSpPr>
      <dsp:spPr>
        <a:xfrm>
          <a:off x="5366812" y="2698740"/>
          <a:ext cx="1477485" cy="738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entury Schoolbook" panose="02040604050505020304" pitchFamily="18" charset="0"/>
            </a:rPr>
            <a:t>Ostatní zaměstnanci (úklid, sklad)</a:t>
          </a:r>
        </a:p>
      </dsp:txBody>
      <dsp:txXfrm>
        <a:off x="5366812" y="2698740"/>
        <a:ext cx="1477485" cy="738742"/>
      </dsp:txXfrm>
    </dsp:sp>
    <dsp:sp modelId="{BEE88A6B-F384-46DE-A84E-E49B212FC076}">
      <dsp:nvSpPr>
        <dsp:cNvPr id="0" name=""/>
        <dsp:cNvSpPr/>
      </dsp:nvSpPr>
      <dsp:spPr>
        <a:xfrm>
          <a:off x="1791299" y="1649726"/>
          <a:ext cx="1477485" cy="738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Century Schoolbook" panose="02040604050505020304" pitchFamily="18" charset="0"/>
            </a:rPr>
            <a:t>Asistent</a:t>
          </a:r>
        </a:p>
      </dsp:txBody>
      <dsp:txXfrm>
        <a:off x="1791299" y="1649726"/>
        <a:ext cx="1477485" cy="73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1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7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iga, Latvia wallpaper | architecture | Wallpaper Better">
            <a:extLst>
              <a:ext uri="{FF2B5EF4-FFF2-40B4-BE49-F238E27FC236}">
                <a16:creationId xmlns:a16="http://schemas.microsoft.com/office/drawing/2014/main" id="{1F3BDA77-3111-C2F7-3F00-6DD08235E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-1" y="1"/>
            <a:ext cx="12192001" cy="6857999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CF4899-B4A6-EAF7-5BE1-74C0FF816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404079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Stáž Lotyšsko - Riga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DAE8E2-9B68-13B4-8BDD-34442FE5F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4876803"/>
            <a:ext cx="5074022" cy="125729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Tomáš Vacula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M2.B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2022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D5120681-7CB2-3D07-9699-4681B2F5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8A9B38-AFDD-FEC1-EEC5-15BA78BB8C5C}"/>
              </a:ext>
            </a:extLst>
          </p:cNvPr>
          <p:cNvSpPr txBox="1"/>
          <p:nvPr/>
        </p:nvSpPr>
        <p:spPr>
          <a:xfrm>
            <a:off x="7264400" y="6491817"/>
            <a:ext cx="6161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/>
              </a:rPr>
              <a:t>Číslo projektu: 2021-1-CZ01-KA121-VET-000010087</a:t>
            </a:r>
            <a:r>
              <a:rPr lang="cs-CZ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reeform: Shape 7174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5 Best Things to Do in Riga (Latvia) - The Crazy Tourist">
            <a:extLst>
              <a:ext uri="{FF2B5EF4-FFF2-40B4-BE49-F238E27FC236}">
                <a16:creationId xmlns:a16="http://schemas.microsoft.com/office/drawing/2014/main" id="{70C5C872-EB99-63C9-8A59-38D72F199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9118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C1522F-3A81-C726-E3F9-C136ECC1A540}"/>
              </a:ext>
            </a:extLst>
          </p:cNvPr>
          <p:cNvSpPr txBox="1"/>
          <p:nvPr/>
        </p:nvSpPr>
        <p:spPr>
          <a:xfrm>
            <a:off x="1038882" y="1767840"/>
            <a:ext cx="3950677" cy="369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Co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nám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tato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praxe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dala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?</a:t>
            </a:r>
          </a:p>
          <a:p>
            <a:pPr algn="ctr">
              <a:spcAft>
                <a:spcPts val="600"/>
              </a:spcAft>
            </a:pPr>
            <a:endParaRPr lang="en-US" sz="15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>
              <a:spcAft>
                <a:spcPts val="600"/>
              </a:spcAft>
            </a:pPr>
            <a:endParaRPr lang="en-US" sz="15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571500" indent="-5715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Nové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zkušenosti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,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informace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, ale taky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nezapomenutelné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zážitky</a:t>
            </a:r>
            <a:endParaRPr lang="en-US" sz="19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571500" indent="-5715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Poprvé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jsme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si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vyzkoušeli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provázení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větší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skupinky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lidí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</a:p>
          <a:p>
            <a:pPr marL="571500" indent="-5715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Poznali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jsme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novou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kulturu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,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nové</a:t>
            </a:r>
            <a:r>
              <a:rPr lang="en-US" sz="19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lidi</a:t>
            </a:r>
            <a:endParaRPr lang="en-US" sz="19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5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83" name="Straight Connector 7182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4" name="Straight Connector 7183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562061A-330C-0DFD-213C-815C23B4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F1D0689-CB9C-0D27-26E5-D26ECD83452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exteriér, příroda&#10;&#10;Popis byl vytvořen automaticky">
            <a:extLst>
              <a:ext uri="{FF2B5EF4-FFF2-40B4-BE49-F238E27FC236}">
                <a16:creationId xmlns:a16="http://schemas.microsoft.com/office/drawing/2014/main" id="{5F717F17-0CB4-2F17-2EA5-27598A36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1" r="-2" b="21810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Obrázek 4" descr="Obsah obrázku tráva, exteriér, strom, osoba&#10;&#10;Popis byl vytvořen automaticky">
            <a:extLst>
              <a:ext uri="{FF2B5EF4-FFF2-40B4-BE49-F238E27FC236}">
                <a16:creationId xmlns:a16="http://schemas.microsoft.com/office/drawing/2014/main" id="{ED744AE8-2367-AF1C-9EFF-3E7AB0FF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766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9" name="Obrázek 8" descr="Obsah obrázku text, exteriér, sníh&#10;&#10;Popis byl vytvořen automaticky">
            <a:extLst>
              <a:ext uri="{FF2B5EF4-FFF2-40B4-BE49-F238E27FC236}">
                <a16:creationId xmlns:a16="http://schemas.microsoft.com/office/drawing/2014/main" id="{A795C82D-9EC1-0371-C5BF-C64F4F414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r="-2" b="19188"/>
          <a:stretch/>
        </p:blipFill>
        <p:spPr>
          <a:xfrm>
            <a:off x="6195373" y="914399"/>
            <a:ext cx="5674897" cy="53864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6899B8C-3AF4-31F0-EEA6-A660E2E4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323" name="Straight Connector 1332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4" name="Straight Connector 1332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2016 March">
            <a:extLst>
              <a:ext uri="{FF2B5EF4-FFF2-40B4-BE49-F238E27FC236}">
                <a16:creationId xmlns:a16="http://schemas.microsoft.com/office/drawing/2014/main" id="{71776154-C942-46D2-9320-F9B71A484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3A5D256-7D7D-74EE-3881-1C3DCB36FE8D}"/>
              </a:ext>
            </a:extLst>
          </p:cNvPr>
          <p:cNvSpPr txBox="1"/>
          <p:nvPr/>
        </p:nvSpPr>
        <p:spPr>
          <a:xfrm>
            <a:off x="2076091" y="2633933"/>
            <a:ext cx="8039818" cy="1643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Konec prezentace</a:t>
            </a:r>
          </a:p>
        </p:txBody>
      </p:sp>
      <p:grpSp>
        <p:nvGrpSpPr>
          <p:cNvPr id="13330" name="Group 1332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332" name="Straight Connector 1333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3" name="Straight Connector 1333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dnadpis 2">
            <a:extLst>
              <a:ext uri="{FF2B5EF4-FFF2-40B4-BE49-F238E27FC236}">
                <a16:creationId xmlns:a16="http://schemas.microsoft.com/office/drawing/2014/main" id="{F33E85C8-640F-E7F5-7DEC-069175381566}"/>
              </a:ext>
            </a:extLst>
          </p:cNvPr>
          <p:cNvSpPr txBox="1">
            <a:spLocks/>
          </p:cNvSpPr>
          <p:nvPr/>
        </p:nvSpPr>
        <p:spPr>
          <a:xfrm>
            <a:off x="3558988" y="5180731"/>
            <a:ext cx="5074022" cy="1257295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Tomáš Vacula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M2.B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487283D-926D-33B4-C410-F36D83A3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ga - Duck Republik">
            <a:extLst>
              <a:ext uri="{FF2B5EF4-FFF2-40B4-BE49-F238E27FC236}">
                <a16:creationId xmlns:a16="http://schemas.microsoft.com/office/drawing/2014/main" id="{5F3024EA-65A4-527F-4F7F-5B42EF1C0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3050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FBDFD0-677E-6464-177E-7B89D2978462}"/>
              </a:ext>
            </a:extLst>
          </p:cNvPr>
          <p:cNvSpPr txBox="1"/>
          <p:nvPr/>
        </p:nvSpPr>
        <p:spPr>
          <a:xfrm>
            <a:off x="1038882" y="1828800"/>
            <a:ext cx="3950677" cy="28351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Délka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místo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pobytu</a:t>
            </a:r>
            <a:endParaRPr lang="en-US" sz="24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cs-CZ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2"/>
                </a:solidFill>
                <a:latin typeface="Century Schoolbook" panose="02040604050505020304" pitchFamily="18" charset="0"/>
              </a:rPr>
              <a:t>Odborná praxe probíhala ve dnech od </a:t>
            </a:r>
            <a:r>
              <a:rPr lang="en-US" dirty="0">
                <a:solidFill>
                  <a:schemeClr val="tx2"/>
                </a:solidFill>
                <a:latin typeface="Century Schoolbook" panose="02040604050505020304" pitchFamily="18" charset="0"/>
              </a:rPr>
              <a:t>22.5. </a:t>
            </a:r>
            <a:r>
              <a:rPr lang="cs-CZ" dirty="0">
                <a:solidFill>
                  <a:schemeClr val="tx2"/>
                </a:solidFill>
                <a:latin typeface="Century Schoolbook" panose="02040604050505020304" pitchFamily="18" charset="0"/>
              </a:rPr>
              <a:t>do</a:t>
            </a:r>
            <a:r>
              <a:rPr lang="en-US" dirty="0">
                <a:solidFill>
                  <a:schemeClr val="tx2"/>
                </a:solidFill>
                <a:latin typeface="Century Schoolbook" panose="02040604050505020304" pitchFamily="18" charset="0"/>
              </a:rPr>
              <a:t>10.6.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2"/>
                </a:solidFill>
                <a:latin typeface="Century Schoolbook"/>
              </a:rPr>
              <a:t>Ubytováni </a:t>
            </a:r>
            <a:r>
              <a:rPr lang="en-US" dirty="0" err="1">
                <a:solidFill>
                  <a:schemeClr val="tx2"/>
                </a:solidFill>
                <a:latin typeface="Century Schoolbook"/>
              </a:rPr>
              <a:t>jsme</a:t>
            </a:r>
            <a:r>
              <a:rPr lang="en-US" dirty="0">
                <a:solidFill>
                  <a:schemeClr val="tx2"/>
                </a:solidFill>
                <a:latin typeface="Century Schoolbook"/>
              </a:rPr>
              <a:t> </a:t>
            </a:r>
            <a:r>
              <a:rPr lang="cs-CZ" dirty="0">
                <a:solidFill>
                  <a:schemeClr val="tx2"/>
                </a:solidFill>
                <a:latin typeface="Century Schoolbook"/>
              </a:rPr>
              <a:t>byli</a:t>
            </a:r>
            <a:r>
              <a:rPr lang="en-US" dirty="0">
                <a:solidFill>
                  <a:schemeClr val="tx2"/>
                </a:solidFill>
                <a:latin typeface="Century Schoolbook"/>
              </a:rPr>
              <a:t> v </a:t>
            </a:r>
            <a:r>
              <a:rPr lang="en-US" dirty="0" err="1">
                <a:solidFill>
                  <a:schemeClr val="tx2"/>
                </a:solidFill>
                <a:latin typeface="Century Schoolbook"/>
              </a:rPr>
              <a:t>hlavním</a:t>
            </a:r>
            <a:r>
              <a:rPr lang="cs-CZ" dirty="0">
                <a:solidFill>
                  <a:schemeClr val="tx2"/>
                </a:solidFill>
                <a:latin typeface="Century Schoolbook"/>
              </a:rPr>
              <a:t> Lotyšském</a:t>
            </a:r>
            <a:r>
              <a:rPr lang="en-US" dirty="0">
                <a:solidFill>
                  <a:schemeClr val="tx2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Schoolbook"/>
              </a:rPr>
              <a:t>městě</a:t>
            </a:r>
            <a:r>
              <a:rPr lang="en-US" dirty="0">
                <a:solidFill>
                  <a:schemeClr val="tx2"/>
                </a:solidFill>
                <a:latin typeface="Century Schoolbook"/>
              </a:rPr>
              <a:t>, Rize</a:t>
            </a:r>
            <a:r>
              <a:rPr lang="cs-CZ" dirty="0">
                <a:solidFill>
                  <a:schemeClr val="tx2"/>
                </a:solidFill>
                <a:latin typeface="Century Schoolbook"/>
              </a:rPr>
              <a:t>, konkrétně </a:t>
            </a:r>
            <a:r>
              <a:rPr lang="cs-CZ">
                <a:solidFill>
                  <a:schemeClr val="tx2"/>
                </a:solidFill>
                <a:latin typeface="Century Schoolbook"/>
              </a:rPr>
              <a:t>v hotelu </a:t>
            </a:r>
            <a:r>
              <a:rPr lang="cs-CZ" dirty="0" err="1">
                <a:solidFill>
                  <a:schemeClr val="tx2"/>
                </a:solidFill>
                <a:latin typeface="Century Schoolbook"/>
              </a:rPr>
              <a:t>Duck</a:t>
            </a:r>
            <a:r>
              <a:rPr lang="cs-CZ" dirty="0">
                <a:solidFill>
                  <a:schemeClr val="tx2"/>
                </a:solidFill>
                <a:latin typeface="Century Schoolbook"/>
              </a:rPr>
              <a:t> Republik</a:t>
            </a:r>
            <a:endParaRPr lang="en-US" dirty="0">
              <a:solidFill>
                <a:schemeClr val="tx2"/>
              </a:solidFill>
              <a:latin typeface="Century Schoolbook"/>
            </a:endParaRPr>
          </a:p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5B55C941-F6DF-A153-E977-A45E5A63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out museum | Latvijas Kara muzejs">
            <a:extLst>
              <a:ext uri="{FF2B5EF4-FFF2-40B4-BE49-F238E27FC236}">
                <a16:creationId xmlns:a16="http://schemas.microsoft.com/office/drawing/2014/main" id="{A0903E09-347B-FBD7-8C31-D302C3E1E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8640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6E86430-CBF0-3AD8-59BB-AEC2A89DC54B}"/>
              </a:ext>
            </a:extLst>
          </p:cNvPr>
          <p:cNvSpPr txBox="1"/>
          <p:nvPr/>
        </p:nvSpPr>
        <p:spPr>
          <a:xfrm>
            <a:off x="957269" y="1448419"/>
            <a:ext cx="3950677" cy="2469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Kde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jsme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jako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cesťáci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pracovali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?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Century Schoolbook" panose="02040604050505020304" pitchFamily="18" charset="0"/>
              </a:rPr>
              <a:t>V </a:t>
            </a:r>
            <a:r>
              <a:rPr lang="en-US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Rižském</a:t>
            </a:r>
            <a:r>
              <a:rPr lang="en-US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Válečném</a:t>
            </a:r>
            <a:r>
              <a:rPr lang="en-US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muzeu</a:t>
            </a:r>
            <a:endParaRPr lang="cs-CZ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2"/>
                </a:solidFill>
                <a:latin typeface="Century Schoolbook" panose="02040604050505020304" pitchFamily="18" charset="0"/>
              </a:rPr>
              <a:t>Muzeum je zaměřené především na 20. století</a:t>
            </a:r>
            <a:endParaRPr lang="en-US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 algn="ctr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F6D36802-C9F3-E81D-F136-9988C4B8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E64F5A-BC63-A0BC-DE94-19D56F9553F7}"/>
              </a:ext>
            </a:extLst>
          </p:cNvPr>
          <p:cNvSpPr txBox="1"/>
          <p:nvPr/>
        </p:nvSpPr>
        <p:spPr>
          <a:xfrm>
            <a:off x="1028700" y="723901"/>
            <a:ext cx="5836920" cy="1288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Organizační</a:t>
            </a:r>
            <a:r>
              <a:rPr lang="en-US" sz="3200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struktura</a:t>
            </a:r>
            <a:r>
              <a:rPr lang="en-US" sz="3200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Válečného</a:t>
            </a:r>
            <a:r>
              <a:rPr lang="en-US" sz="3200" dirty="0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entury Schoolbook" panose="02040604050505020304" pitchFamily="18" charset="0"/>
                <a:ea typeface="+mj-ea"/>
                <a:cs typeface="+mj-cs"/>
              </a:rPr>
              <a:t>muzea</a:t>
            </a:r>
            <a:endParaRPr lang="en-US" sz="3200" dirty="0">
              <a:solidFill>
                <a:schemeClr val="tx2"/>
              </a:solidFill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074" name="Picture 2" descr="Vyslání zaměstnance | So Posting Worker">
            <a:extLst>
              <a:ext uri="{FF2B5EF4-FFF2-40B4-BE49-F238E27FC236}">
                <a16:creationId xmlns:a16="http://schemas.microsoft.com/office/drawing/2014/main" id="{59034D08-446C-61C4-15FC-3460F3C3F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239" y="1361805"/>
            <a:ext cx="3666392" cy="40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E45EC9-D139-2F79-6A07-CBB4603F4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802538"/>
              </p:ext>
            </p:extLst>
          </p:nvPr>
        </p:nvGraphicFramePr>
        <p:xfrm>
          <a:off x="441627" y="2296277"/>
          <a:ext cx="6847840" cy="403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EF9BCD77-7F0E-4858-B7F0-A1D184FD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: Shape 5126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äti Sõjamuuseum">
            <a:extLst>
              <a:ext uri="{FF2B5EF4-FFF2-40B4-BE49-F238E27FC236}">
                <a16:creationId xmlns:a16="http://schemas.microsoft.com/office/drawing/2014/main" id="{191A4323-2DE9-0654-CE84-C98089061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0BE124-0381-15D4-4F89-B7D252022B91}"/>
              </a:ext>
            </a:extLst>
          </p:cNvPr>
          <p:cNvSpPr txBox="1"/>
          <p:nvPr/>
        </p:nvSpPr>
        <p:spPr>
          <a:xfrm>
            <a:off x="1038882" y="1940560"/>
            <a:ext cx="3950677" cy="36474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Popis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činnost</a:t>
            </a:r>
            <a:r>
              <a:rPr lang="cs-CZ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í</a:t>
            </a:r>
            <a:endParaRPr lang="en-US" sz="24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Zjišťování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informací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o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muzeu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a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historii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Lotyšska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Příprava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výkladu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Vlastní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příprava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plánu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trasy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po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muzeu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Průvodcování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skupiny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lidí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Ukládání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historických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předmětů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do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vitrín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Sledování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výkladů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od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odborníků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35" name="Straight Connector 513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D605398E-B0A0-2DB6-5A85-6EB92D7D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out museum | Latvijas Kara muzejs">
            <a:extLst>
              <a:ext uri="{FF2B5EF4-FFF2-40B4-BE49-F238E27FC236}">
                <a16:creationId xmlns:a16="http://schemas.microsoft.com/office/drawing/2014/main" id="{87EC1758-BD32-2617-3A3F-1273027A0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159430" y="152400"/>
            <a:ext cx="11898147" cy="65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F5D32A-5DDB-636A-9DF7-14E73EAE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out museum | Latvijas Kara muzejs">
            <a:extLst>
              <a:ext uri="{FF2B5EF4-FFF2-40B4-BE49-F238E27FC236}">
                <a16:creationId xmlns:a16="http://schemas.microsoft.com/office/drawing/2014/main" id="{23D6FF19-FC63-F6C3-9D22-20A6A7A2F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5397"/>
          <a:stretch/>
        </p:blipFill>
        <p:spPr bwMode="auto">
          <a:xfrm>
            <a:off x="149678" y="163285"/>
            <a:ext cx="11890709" cy="65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486F0-CF50-C56A-DDD2-0960C0BC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hoto of cityscale during night time, riga, cable bridge, latvia HD  wallpaper | Wallpaper Flare">
            <a:extLst>
              <a:ext uri="{FF2B5EF4-FFF2-40B4-BE49-F238E27FC236}">
                <a16:creationId xmlns:a16="http://schemas.microsoft.com/office/drawing/2014/main" id="{AF6B5CED-0350-1EB2-0C84-011C19888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618D949-6261-318D-4E7D-BAF3AF019DFB}"/>
              </a:ext>
            </a:extLst>
          </p:cNvPr>
          <p:cNvSpPr txBox="1"/>
          <p:nvPr/>
        </p:nvSpPr>
        <p:spPr>
          <a:xfrm>
            <a:off x="1038882" y="1859280"/>
            <a:ext cx="3950677" cy="3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Volnočasové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aktivity</a:t>
            </a:r>
            <a:endParaRPr lang="en-US" sz="24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Prohlíka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Starého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města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Rigy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Bowling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Pláž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Jurmala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Prohlídka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zámků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a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jiných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památek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Nakupování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v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nákupním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středisku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Plavba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na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lodi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po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řece</a:t>
            </a:r>
            <a:r>
              <a:rPr lang="en-US" sz="1700" dirty="0">
                <a:solidFill>
                  <a:schemeClr val="tx2"/>
                </a:solidFill>
                <a:latin typeface="Century Schoolbook" panose="02040604050505020304" pitchFamily="18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entury Schoolbook" panose="02040604050505020304" pitchFamily="18" charset="0"/>
              </a:rPr>
              <a:t>Daugavě</a:t>
            </a:r>
            <a:endParaRPr lang="en-US" sz="1700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tx2"/>
              </a:solidFill>
            </a:endParaRPr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6158" name="Rectangle 615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59" name="Straight Connector 615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FC39FF30-98CB-2B83-B7CA-907C381C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4,411 Daugava River Stock Photos, Pictures &amp; Royalty-Free Images - iStock">
            <a:extLst>
              <a:ext uri="{FF2B5EF4-FFF2-40B4-BE49-F238E27FC236}">
                <a16:creationId xmlns:a16="http://schemas.microsoft.com/office/drawing/2014/main" id="{B3744857-D4A2-CF53-A33E-B0984910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66" y="148977"/>
            <a:ext cx="9840073" cy="65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osoba, lidé, pózování&#10;&#10;Popis byl vytvořen automaticky">
            <a:extLst>
              <a:ext uri="{FF2B5EF4-FFF2-40B4-BE49-F238E27FC236}">
                <a16:creationId xmlns:a16="http://schemas.microsoft.com/office/drawing/2014/main" id="{E7FFC45D-73D2-D989-5DA4-BE87946B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148976"/>
            <a:ext cx="4515361" cy="655876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F4B2234-6C7E-3EBD-94FA-47501BAE040A}"/>
              </a:ext>
            </a:extLst>
          </p:cNvPr>
          <p:cNvSpPr/>
          <p:nvPr/>
        </p:nvSpPr>
        <p:spPr>
          <a:xfrm>
            <a:off x="4665804" y="147692"/>
            <a:ext cx="246579" cy="65587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8224E1-C530-447E-8D5A-DB5EF10E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90500"/>
            <a:ext cx="2590800" cy="533400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d3786b-d67a-4f62-8b10-aec56e7d77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D86B9E71939B478826EEE7C782BA34" ma:contentTypeVersion="16" ma:contentTypeDescription="Vytvoří nový dokument" ma:contentTypeScope="" ma:versionID="27e883df85c7e9b85d1aa84219ed4ed3">
  <xsd:schema xmlns:xsd="http://www.w3.org/2001/XMLSchema" xmlns:xs="http://www.w3.org/2001/XMLSchema" xmlns:p="http://schemas.microsoft.com/office/2006/metadata/properties" xmlns:ns3="a7d3786b-d67a-4f62-8b10-aec56e7d777d" xmlns:ns4="854ac56e-bd75-4dde-a807-aa06319b56de" targetNamespace="http://schemas.microsoft.com/office/2006/metadata/properties" ma:root="true" ma:fieldsID="be1d11091e4c7354d4fdf4c658ad85f8" ns3:_="" ns4:_="">
    <xsd:import namespace="a7d3786b-d67a-4f62-8b10-aec56e7d777d"/>
    <xsd:import namespace="854ac56e-bd75-4dde-a807-aa06319b5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3786b-d67a-4f62-8b10-aec56e7d7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ac56e-bd75-4dde-a807-aa06319b5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B40469-CE70-4CF6-A51C-94AE43AFC0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C9687C-67F1-4C62-9EA9-EB2F9EF81FBA}">
  <ds:schemaRefs>
    <ds:schemaRef ds:uri="a7d3786b-d67a-4f62-8b10-aec56e7d777d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54ac56e-bd75-4dde-a807-aa06319b56d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341035-EAE9-46F0-A19F-1154ABA70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3786b-d67a-4f62-8b10-aec56e7d777d"/>
    <ds:schemaRef ds:uri="854ac56e-bd75-4dde-a807-aa06319b5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172</Words>
  <Application>Microsoft Office PowerPoint</Application>
  <PresentationFormat>Širokoúhlá obrazovka</PresentationFormat>
  <Paragraphs>50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Bembo</vt:lpstr>
      <vt:lpstr>Calibri</vt:lpstr>
      <vt:lpstr>Century Schoolbook</vt:lpstr>
      <vt:lpstr>Wingdings</vt:lpstr>
      <vt:lpstr>AdornVTI</vt:lpstr>
      <vt:lpstr>Stáž Lotyšsko - Riga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Lotyšsko - Riga</dc:title>
  <dc:creator>Tomáš Vacula</dc:creator>
  <cp:lastModifiedBy>Šárka Nedělová</cp:lastModifiedBy>
  <cp:revision>10</cp:revision>
  <dcterms:created xsi:type="dcterms:W3CDTF">2022-06-22T17:09:05Z</dcterms:created>
  <dcterms:modified xsi:type="dcterms:W3CDTF">2023-08-24T11:37:39Z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0x01010062D86B9E71939B478826EEE7C782BA34</vt:lpwstr>
  </property>
</Properties>
</file>